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39"/>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0425"/>
    <a:srgbClr val="F2F2F2"/>
    <a:srgbClr val="50E6FF"/>
    <a:srgbClr val="00B0F0"/>
    <a:srgbClr val="000000"/>
    <a:srgbClr val="5EA0EF"/>
    <a:srgbClr val="005EA4"/>
    <a:srgbClr val="DDFBAB"/>
    <a:srgbClr val="2E4445"/>
    <a:srgbClr val="9954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0" autoAdjust="0"/>
    <p:restoredTop sz="96242" autoAdjust="0"/>
  </p:normalViewPr>
  <p:slideViewPr>
    <p:cSldViewPr snapToGrid="0">
      <p:cViewPr>
        <p:scale>
          <a:sx n="150" d="100"/>
          <a:sy n="150" d="100"/>
        </p:scale>
        <p:origin x="108"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0" Type="http://schemas.openxmlformats.org/officeDocument/2006/relationships/slide" Target="slides/slide17.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1/7/2022</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7.xml"/><Relationship Id="rId4" Type="http://schemas.openxmlformats.org/officeDocument/2006/relationships/image" Target="../media/image117.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21.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7.xml"/><Relationship Id="rId5" Type="http://schemas.openxmlformats.org/officeDocument/2006/relationships/image" Target="../media/image127.png"/><Relationship Id="rId4" Type="http://schemas.openxmlformats.org/officeDocument/2006/relationships/image" Target="../media/image12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127.xml"/><Relationship Id="rId4" Type="http://schemas.openxmlformats.org/officeDocument/2006/relationships/image" Target="../media/image126.svg"/></Relationships>
</file>

<file path=ppt/slides/_rels/slide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39.png"/><Relationship Id="rId18" Type="http://schemas.openxmlformats.org/officeDocument/2006/relationships/image" Target="../media/image144.svg"/><Relationship Id="rId3" Type="http://schemas.openxmlformats.org/officeDocument/2006/relationships/image" Target="../media/image131.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3.png"/><Relationship Id="rId25" Type="http://schemas.openxmlformats.org/officeDocument/2006/relationships/image" Target="../media/image151.svg"/><Relationship Id="rId2" Type="http://schemas.openxmlformats.org/officeDocument/2006/relationships/notesSlide" Target="../notesSlides/notesSlide21.xml"/><Relationship Id="rId16" Type="http://schemas.openxmlformats.org/officeDocument/2006/relationships/image" Target="../media/image142.svg"/><Relationship Id="rId20" Type="http://schemas.openxmlformats.org/officeDocument/2006/relationships/image" Target="../media/image146.svg"/><Relationship Id="rId1" Type="http://schemas.openxmlformats.org/officeDocument/2006/relationships/slideLayout" Target="../slideLayouts/slideLayout12.xml"/><Relationship Id="rId6" Type="http://schemas.openxmlformats.org/officeDocument/2006/relationships/image" Target="../media/image69.svg"/><Relationship Id="rId11" Type="http://schemas.openxmlformats.org/officeDocument/2006/relationships/image" Target="../media/image137.png"/><Relationship Id="rId24" Type="http://schemas.openxmlformats.org/officeDocument/2006/relationships/image" Target="../media/image150.png"/><Relationship Id="rId5" Type="http://schemas.openxmlformats.org/officeDocument/2006/relationships/image" Target="../media/image132.png"/><Relationship Id="rId15" Type="http://schemas.openxmlformats.org/officeDocument/2006/relationships/image" Target="../media/image141.png"/><Relationship Id="rId23" Type="http://schemas.openxmlformats.org/officeDocument/2006/relationships/image" Target="../media/image149.png"/><Relationship Id="rId10" Type="http://schemas.openxmlformats.org/officeDocument/2006/relationships/image" Target="../media/image136.svg"/><Relationship Id="rId19" Type="http://schemas.openxmlformats.org/officeDocument/2006/relationships/image" Target="../media/image145.png"/><Relationship Id="rId4" Type="http://schemas.openxmlformats.org/officeDocument/2006/relationships/image" Target="../media/image40.sv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s>
</file>

<file path=ppt/slides/_rels/slide34.xml.rels><?xml version="1.0" encoding="UTF-8" standalone="yes"?>
<Relationships xmlns="http://schemas.openxmlformats.org/package/2006/relationships"><Relationship Id="rId13" Type="http://schemas.openxmlformats.org/officeDocument/2006/relationships/image" Target="../media/image138.svg"/><Relationship Id="rId18" Type="http://schemas.openxmlformats.org/officeDocument/2006/relationships/image" Target="../media/image163.png"/><Relationship Id="rId26" Type="http://schemas.openxmlformats.org/officeDocument/2006/relationships/image" Target="../media/image169.png"/><Relationship Id="rId3" Type="http://schemas.openxmlformats.org/officeDocument/2006/relationships/image" Target="../media/image152.png"/><Relationship Id="rId21" Type="http://schemas.openxmlformats.org/officeDocument/2006/relationships/image" Target="../media/image166.png"/><Relationship Id="rId34" Type="http://schemas.openxmlformats.org/officeDocument/2006/relationships/image" Target="../media/image177.png"/><Relationship Id="rId7" Type="http://schemas.openxmlformats.org/officeDocument/2006/relationships/image" Target="../media/image156.png"/><Relationship Id="rId12" Type="http://schemas.openxmlformats.org/officeDocument/2006/relationships/image" Target="../media/image137.png"/><Relationship Id="rId17" Type="http://schemas.openxmlformats.org/officeDocument/2006/relationships/image" Target="../media/image126.svg"/><Relationship Id="rId25" Type="http://schemas.openxmlformats.org/officeDocument/2006/relationships/image" Target="../media/image168.svg"/><Relationship Id="rId33" Type="http://schemas.openxmlformats.org/officeDocument/2006/relationships/image" Target="../media/image176.svg"/><Relationship Id="rId2" Type="http://schemas.openxmlformats.org/officeDocument/2006/relationships/notesSlide" Target="../notesSlides/notesSlide22.xml"/><Relationship Id="rId16" Type="http://schemas.openxmlformats.org/officeDocument/2006/relationships/image" Target="../media/image125.png"/><Relationship Id="rId20" Type="http://schemas.openxmlformats.org/officeDocument/2006/relationships/image" Target="../media/image165.svg"/><Relationship Id="rId29" Type="http://schemas.openxmlformats.org/officeDocument/2006/relationships/image" Target="../media/image172.svg"/><Relationship Id="rId1" Type="http://schemas.openxmlformats.org/officeDocument/2006/relationships/slideLayout" Target="../slideLayouts/slideLayout12.xml"/><Relationship Id="rId6" Type="http://schemas.openxmlformats.org/officeDocument/2006/relationships/image" Target="../media/image155.svg"/><Relationship Id="rId11" Type="http://schemas.openxmlformats.org/officeDocument/2006/relationships/image" Target="../media/image160.svg"/><Relationship Id="rId24" Type="http://schemas.openxmlformats.org/officeDocument/2006/relationships/image" Target="../media/image167.png"/><Relationship Id="rId32" Type="http://schemas.openxmlformats.org/officeDocument/2006/relationships/image" Target="../media/image175.png"/><Relationship Id="rId5" Type="http://schemas.openxmlformats.org/officeDocument/2006/relationships/image" Target="../media/image154.png"/><Relationship Id="rId15" Type="http://schemas.openxmlformats.org/officeDocument/2006/relationships/image" Target="../media/image162.svg"/><Relationship Id="rId23" Type="http://schemas.openxmlformats.org/officeDocument/2006/relationships/image" Target="../media/image151.svg"/><Relationship Id="rId28" Type="http://schemas.openxmlformats.org/officeDocument/2006/relationships/image" Target="../media/image171.png"/><Relationship Id="rId10" Type="http://schemas.openxmlformats.org/officeDocument/2006/relationships/image" Target="../media/image159.png"/><Relationship Id="rId19" Type="http://schemas.openxmlformats.org/officeDocument/2006/relationships/image" Target="../media/image164.png"/><Relationship Id="rId31" Type="http://schemas.openxmlformats.org/officeDocument/2006/relationships/image" Target="../media/image174.svg"/><Relationship Id="rId4" Type="http://schemas.openxmlformats.org/officeDocument/2006/relationships/image" Target="../media/image153.svg"/><Relationship Id="rId9" Type="http://schemas.openxmlformats.org/officeDocument/2006/relationships/image" Target="../media/image158.emf"/><Relationship Id="rId14" Type="http://schemas.openxmlformats.org/officeDocument/2006/relationships/image" Target="../media/image161.png"/><Relationship Id="rId22" Type="http://schemas.openxmlformats.org/officeDocument/2006/relationships/image" Target="../media/image150.png"/><Relationship Id="rId27" Type="http://schemas.openxmlformats.org/officeDocument/2006/relationships/image" Target="../media/image170.png"/><Relationship Id="rId30" Type="http://schemas.openxmlformats.org/officeDocument/2006/relationships/image" Target="../media/image173.png"/><Relationship Id="rId35" Type="http://schemas.openxmlformats.org/officeDocument/2006/relationships/image" Target="../media/image178.svg"/><Relationship Id="rId8" Type="http://schemas.openxmlformats.org/officeDocument/2006/relationships/image" Target="../media/image157.svg"/></Relationships>
</file>

<file path=ppt/slides/_rels/slide3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3350</TotalTime>
  <Words>1517</Words>
  <Application>Microsoft Office PowerPoint</Application>
  <PresentationFormat>Custom</PresentationFormat>
  <Paragraphs>430</Paragraphs>
  <Slides>35</Slides>
  <Notes>22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35</vt:i4>
      </vt:variant>
    </vt:vector>
  </HeadingPairs>
  <TitlesOfParts>
    <vt:vector size="51"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274</cp:revision>
  <dcterms:created xsi:type="dcterms:W3CDTF">2020-08-03T14:18:30Z</dcterms:created>
  <dcterms:modified xsi:type="dcterms:W3CDTF">2022-01-07T20:20:58Z</dcterms:modified>
</cp:coreProperties>
</file>